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Transmissielijnen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Modellen voor AC analyse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300" b="1" i="0">
                <a:latin typeface="Arial"/>
              </a:rPr>
              <a:t>Dielectrische constante van een microstriplijn als functie van de dimensies</a:t>
            </a:r>
            <a:endParaRPr sz="23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9704" y="566928"/>
            <a:ext cx="769259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200" b="1" i="0">
                <a:latin typeface="Arial"/>
              </a:rPr>
              <a:t>dimensies om de vereiste karakteristieke impedantie van een microstriplijn te bekomen</a:t>
            </a:r>
            <a:endParaRPr sz="2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3266" y="566928"/>
            <a:ext cx="768546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200" b="1" i="0">
                <a:latin typeface="Arial"/>
              </a:rPr>
              <a:t>De relatie tussen effectieve dielectrische constante en karakteristieke impedantie</a:t>
            </a:r>
            <a:endParaRPr sz="2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247" y="566928"/>
            <a:ext cx="7665505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Netwerk model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Kleinsignaal model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869" y="566928"/>
            <a:ext cx="1067626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/>
            </a:r>
            <a:r>
              <a:t> Z_o=\sqrt{\frac{j \omega L+R}{j \omega C+g}}</a:t>
            </a:r>
            <a:r>
              <a:t/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Kleinsignaal model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/>
            </a:r>
            <a:r>
              <a:t> Z_o \approx \sqrt{\frac{L}{C}}</a:t>
            </a:r>
            <a:r>
              <a:t/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Vereenvoudigd Kleinsignaal model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Doorsnede coax kabel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0129" y="566928"/>
            <a:ext cx="831174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200" b="1" i="0">
                <a:latin typeface="Arial"/>
              </a:rPr>
              <a:t>Verloop van de karakteristieke impedantie van een RG-58 coax als functie van de frequentie</a:t>
            </a:r>
            <a:endParaRPr sz="2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0267" y="566928"/>
            <a:ext cx="5871465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Doorsnede twisted pair kabel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717" y="566928"/>
            <a:ext cx="990456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200" b="1" i="0">
                <a:latin typeface="Arial"/>
              </a:rPr>
              <a:t>Verloop van de karakteristieke impedantie van een microstriplijn als functie van de dimensies</a:t>
            </a:r>
            <a:endParaRPr sz="2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556" y="566928"/>
            <a:ext cx="7872887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